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24"/>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0" r:id="rId122"/>
    <p:sldId id="381" r:id="rId123"/>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796" autoAdjust="0"/>
  </p:normalViewPr>
  <p:slideViewPr>
    <p:cSldViewPr snapToGrid="0">
      <p:cViewPr varScale="1">
        <p:scale>
          <a:sx n="73" d="100"/>
          <a:sy n="73" d="100"/>
        </p:scale>
        <p:origin x="78" y="9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2023/1/15</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2023/1/15</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2023/1/15</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2023/1/15</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2023/1/15</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2023/1/15</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2023/1/15</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2023/1/15</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 y="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terms/"/>
    <ds:schemaRef ds:uri="http://www.w3.org/XML/1998/namespace"/>
    <ds:schemaRef ds:uri="4568da19-f08b-41ec-9ad7-5a3257166d1b"/>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8543</TotalTime>
  <Words>2973</Words>
  <Application>Microsoft Office PowerPoint</Application>
  <PresentationFormat>ワイド画面</PresentationFormat>
  <Paragraphs>494</Paragraphs>
  <Slides>119</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119</vt:i4>
      </vt:variant>
    </vt:vector>
  </HeadingPairs>
  <TitlesOfParts>
    <vt:vector size="125" baseType="lpstr">
      <vt:lpstr>Lucida Grande</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高原　陽太</cp:lastModifiedBy>
  <cp:revision>31</cp:revision>
  <cp:lastPrinted>2023-01-18T03:49:40Z</cp:lastPrinted>
  <dcterms:created xsi:type="dcterms:W3CDTF">2022-09-14T00:57:17Z</dcterms:created>
  <dcterms:modified xsi:type="dcterms:W3CDTF">2023-01-18T03:51:08Z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